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7" r:id="rId2"/>
    <p:sldId id="258" r:id="rId3"/>
    <p:sldId id="263" r:id="rId4"/>
    <p:sldId id="271" r:id="rId5"/>
    <p:sldId id="272" r:id="rId6"/>
    <p:sldId id="273" r:id="rId7"/>
    <p:sldId id="274" r:id="rId8"/>
    <p:sldId id="275" r:id="rId9"/>
    <p:sldId id="276" r:id="rId10"/>
  </p:sldIdLst>
  <p:sldSz cx="12192000" cy="6858000"/>
  <p:notesSz cx="6858000" cy="9144000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>
        <p:scale>
          <a:sx n="81" d="100"/>
          <a:sy n="81" d="100"/>
        </p:scale>
        <p:origin x="75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r>
              <a:rPr lang="en-US"/>
              <a:t>2016. 08. 24.</a:t>
            </a:r>
            <a:endParaRPr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r>
              <a:rPr lang="en-US"/>
              <a:t>2016. 08. 24.</a:t>
            </a:r>
            <a:endParaRPr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Mintaszöveg szerkesztése</a:t>
            </a:r>
          </a:p>
          <a:p>
            <a:pPr lvl="1" rtl="0"/>
            <a:r>
              <a:t>Második szint</a:t>
            </a:r>
          </a:p>
          <a:p>
            <a:pPr lvl="2" rtl="0"/>
            <a:r>
              <a:t>Harmadik szint</a:t>
            </a:r>
          </a:p>
          <a:p>
            <a:pPr lvl="3" rtl="0"/>
            <a:r>
              <a:t>Negyedik szint</a:t>
            </a:r>
          </a:p>
          <a:p>
            <a:pPr lvl="4" rtl="0"/>
            <a:r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>
              <a:defRPr sz="5400"/>
            </a:lvl1pPr>
          </a:lstStyle>
          <a:p>
            <a:pPr rtl="0"/>
            <a:r>
              <a:rPr lang="hu-HU" smtClean="0"/>
              <a:t>Mintacím szerkesztése</a:t>
            </a:r>
            <a:endParaRPr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smtClean="0"/>
              <a:t>Alcím mintájának szerkesztése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árom 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>
              <a:defRPr sz="2400"/>
            </a:lvl1pPr>
          </a:lstStyle>
          <a:p>
            <a:pPr rtl="0"/>
            <a:r>
              <a:rPr lang="hu-HU" smtClean="0"/>
              <a:t>Mintacím szerkesztése</a:t>
            </a:r>
            <a:endParaRPr lang="hu"/>
          </a:p>
        </p:txBody>
      </p:sp>
      <p:grpSp>
        <p:nvGrpSpPr>
          <p:cNvPr id="84" name="83. csoport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Szabadkézi sokszög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Szabadkézi sokszög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Szabadkézi sokszög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Szabadkézi sokszög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Szabadkézi sokszög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Szabadkézi sokszög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Szabadkézi sokszög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Szabadkézi sokszög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Szabadkézi sokszög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Szabadkézi sokszög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Szabadkézi sokszög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Szabadkézi sokszög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Kép helyőrzője 33" descr="Üres helyőrző kép hozzáadásához. Kattintson a helyőrzőre, és jelölje ki a hozzáadni kívánt képet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hu-HU" smtClean="0"/>
              <a:t>Kép beszúrásához kattintson az ikonra</a:t>
            </a:r>
            <a:endParaRPr dirty="0"/>
          </a:p>
        </p:txBody>
      </p:sp>
      <p:grpSp>
        <p:nvGrpSpPr>
          <p:cNvPr id="98" name="97. csoport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Szabadkézi sokszög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Szabadkézi sokszög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Szabadkézi sokszög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Szabadkézi sokszög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Szabadkézi sokszög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Szabadkézi sokszög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Szabadkézi sokszög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Szabadkézi sokszög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Szabadkézi sokszög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Szabadkézi sokszög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Szabadkézi sokszög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Szabadkézi sokszög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Kép helyőrzője 33" descr="Üres helyőrző kép hozzáadásához. Kattintson a helyőrzőre, és jelölje ki a hozzáadni kívánt képet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hu-HU" smtClean="0"/>
              <a:t>Kép beszúrásához kattintson az ikonra</a:t>
            </a:r>
            <a:endParaRPr dirty="0"/>
          </a:p>
        </p:txBody>
      </p:sp>
      <p:grpSp>
        <p:nvGrpSpPr>
          <p:cNvPr id="112" name="111. csoport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Szabadkézi sokszög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Szabadkézi sokszög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Szabadkézi sokszög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Szabadkézi sokszög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Szabadkézi sokszög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Szabadkézi sokszög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Szabadkézi sokszög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Szabadkézi sokszög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Szabadkézi sokszög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Szabadkézi sokszög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Szabadkézi sokszög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Szabadkézi sokszög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Kép helyőrzője 33" descr="Üres helyőrző kép hozzáadásához. Kattintson a helyőrzőre, és jelölje ki a hozzáadni kívánt képet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hu-HU" smtClean="0"/>
              <a:t>Kép beszúrásához kattintson az ikonra</a:t>
            </a:r>
            <a:endParaRPr dirty="0"/>
          </a:p>
        </p:txBody>
      </p:sp>
      <p:sp>
        <p:nvSpPr>
          <p:cNvPr id="126" name="Szöveg helye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2016. 08. 24.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hu-HU" smtClean="0"/>
              <a:t>Mintacím szerkesztése</a:t>
            </a:r>
            <a:endParaRPr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hu-HU" smtClean="0"/>
              <a:t>Mintaszöveg szerkesztése</a:t>
            </a:r>
          </a:p>
          <a:p>
            <a:pPr lvl="1" rtl="0"/>
            <a:r>
              <a:rPr lang="hu-HU" smtClean="0"/>
              <a:t>Második szint</a:t>
            </a:r>
          </a:p>
          <a:p>
            <a:pPr lvl="2" rtl="0"/>
            <a:r>
              <a:rPr lang="hu-HU" smtClean="0"/>
              <a:t>Harmadik szint</a:t>
            </a:r>
          </a:p>
          <a:p>
            <a:pPr lvl="3" rtl="0"/>
            <a:r>
              <a:rPr lang="hu-HU" smtClean="0"/>
              <a:t>Negyedik szint</a:t>
            </a:r>
          </a:p>
          <a:p>
            <a:pPr lvl="4" rtl="0"/>
            <a:r>
              <a:rPr lang="hu-HU" smtClean="0"/>
              <a:t>Ötödik szint</a:t>
            </a:r>
            <a:endParaRPr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2016. 08. 24.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>
              <a:defRPr sz="3600"/>
            </a:lvl1pPr>
          </a:lstStyle>
          <a:p>
            <a:pPr rtl="0"/>
            <a:r>
              <a:rPr lang="hu-HU" smtClean="0"/>
              <a:t>Mintacím szerkesztése</a:t>
            </a:r>
            <a:endParaRPr dirty="0"/>
          </a:p>
        </p:txBody>
      </p:sp>
      <p:grpSp>
        <p:nvGrpSpPr>
          <p:cNvPr id="8" name="7. csoport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Szabadkézi sokszög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Szabadkézi sokszög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10. csoport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Szabadkézi sokszög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Szabadkézi sokszög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Szabadkézi sokszög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Szabadkézi sokszög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Szabadkézi sokszög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Szabadkézi sokszög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Szabadkézi sokszög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Szabadkézi sokszög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Szabadkézi sokszög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Szabadkézi sokszög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Kép helyőrzője 2" descr="Üres helyőrző kép hozzáadásához. Kattintson a helyőrzőre, és jelölje ki a hozzáadni kívánt képet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smtClean="0"/>
              <a:t>Kép beszúrásához kattintson az ikonra</a:t>
            </a:r>
            <a:endParaRPr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2016. 08. 24.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smtClean="0"/>
              <a:t>Mintacím szerkesztése</a:t>
            </a:r>
            <a:endParaRPr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u-HU" smtClean="0"/>
              <a:t>Mintaszöveg szerkesztése</a:t>
            </a:r>
          </a:p>
          <a:p>
            <a:pPr lvl="1" rtl="0"/>
            <a:r>
              <a:rPr lang="hu-HU" smtClean="0"/>
              <a:t>Második szint</a:t>
            </a:r>
          </a:p>
          <a:p>
            <a:pPr lvl="2" rtl="0"/>
            <a:r>
              <a:rPr lang="hu-HU" smtClean="0"/>
              <a:t>Harmadik szint</a:t>
            </a:r>
          </a:p>
          <a:p>
            <a:pPr lvl="3" rtl="0"/>
            <a:r>
              <a:rPr lang="hu-HU" smtClean="0"/>
              <a:t>Negyedik szint</a:t>
            </a:r>
          </a:p>
          <a:p>
            <a:pPr lvl="4" rtl="0"/>
            <a:r>
              <a:rPr lang="hu-HU" smtClean="0"/>
              <a:t>Ötödik szint</a:t>
            </a:r>
            <a:endParaRPr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2016. 08. 24.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hu-HU" smtClean="0"/>
              <a:t>Mintacím szerkesztése</a:t>
            </a:r>
            <a:endParaRPr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hu-HU" smtClean="0"/>
              <a:t>Mintaszöveg szerkesztése</a:t>
            </a:r>
          </a:p>
          <a:p>
            <a:pPr lvl="1" rtl="0"/>
            <a:r>
              <a:rPr lang="hu-HU" smtClean="0"/>
              <a:t>Második szint</a:t>
            </a:r>
          </a:p>
          <a:p>
            <a:pPr lvl="2" rtl="0"/>
            <a:r>
              <a:rPr lang="hu-HU" smtClean="0"/>
              <a:t>Harmadik szint</a:t>
            </a:r>
          </a:p>
          <a:p>
            <a:pPr lvl="3" rtl="0"/>
            <a:r>
              <a:rPr lang="hu-HU" smtClean="0"/>
              <a:t>Negyedik szint</a:t>
            </a:r>
          </a:p>
          <a:p>
            <a:pPr lvl="4" rtl="0"/>
            <a:r>
              <a:rPr lang="hu-HU" smtClean="0"/>
              <a:t>Ötödik szint</a:t>
            </a:r>
            <a:endParaRPr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2016. 08. 24.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smtClean="0"/>
              <a:t>Mintacím szerkesztése</a:t>
            </a:r>
            <a:endParaRPr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u-HU" smtClean="0"/>
              <a:t>Mintaszöveg szerkesztése</a:t>
            </a:r>
          </a:p>
          <a:p>
            <a:pPr lvl="1" rtl="0"/>
            <a:r>
              <a:rPr lang="hu-HU" smtClean="0"/>
              <a:t>Második szint</a:t>
            </a:r>
          </a:p>
          <a:p>
            <a:pPr lvl="2" rtl="0"/>
            <a:r>
              <a:rPr lang="hu-HU" smtClean="0"/>
              <a:t>Harmadik szint</a:t>
            </a:r>
          </a:p>
          <a:p>
            <a:pPr lvl="3" rtl="0"/>
            <a:r>
              <a:rPr lang="hu-HU" smtClean="0"/>
              <a:t>Negyedik szint</a:t>
            </a:r>
          </a:p>
          <a:p>
            <a:pPr lvl="4" rtl="0"/>
            <a:r>
              <a:rPr lang="hu-HU" smtClean="0"/>
              <a:t>Ötödik szint</a:t>
            </a:r>
            <a:endParaRPr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2016. 08. 24.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>
              <a:defRPr sz="4400"/>
            </a:lvl1pPr>
          </a:lstStyle>
          <a:p>
            <a:pPr rtl="0"/>
            <a:r>
              <a:rPr lang="hu-HU" smtClean="0"/>
              <a:t>Mintacím szerkesztése</a:t>
            </a:r>
            <a:endParaRPr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smtClean="0"/>
              <a:t>Mintacím szerkesztése</a:t>
            </a:r>
            <a:endParaRPr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hu-HU" smtClean="0"/>
              <a:t>Mintaszöveg szerkesztése</a:t>
            </a:r>
          </a:p>
          <a:p>
            <a:pPr lvl="1" rtl="0"/>
            <a:r>
              <a:rPr lang="hu-HU" smtClean="0"/>
              <a:t>Második szint</a:t>
            </a:r>
          </a:p>
          <a:p>
            <a:pPr lvl="2" rtl="0"/>
            <a:r>
              <a:rPr lang="hu-HU" smtClean="0"/>
              <a:t>Harmadik szint</a:t>
            </a:r>
          </a:p>
          <a:p>
            <a:pPr lvl="3" rtl="0"/>
            <a:r>
              <a:rPr lang="hu-HU" smtClean="0"/>
              <a:t>Negyedik szint</a:t>
            </a:r>
          </a:p>
          <a:p>
            <a:pPr lvl="4" rtl="0"/>
            <a:r>
              <a:rPr lang="hu-HU" smtClean="0"/>
              <a:t>Ötödik szint</a:t>
            </a:r>
            <a:endParaRPr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hu-HU" smtClean="0"/>
              <a:t>Mintaszöveg szerkesztése</a:t>
            </a:r>
          </a:p>
          <a:p>
            <a:pPr lvl="1" rtl="0"/>
            <a:r>
              <a:rPr lang="hu-HU" smtClean="0"/>
              <a:t>Második szint</a:t>
            </a:r>
          </a:p>
          <a:p>
            <a:pPr lvl="2" rtl="0"/>
            <a:r>
              <a:rPr lang="hu-HU" smtClean="0"/>
              <a:t>Harmadik szint</a:t>
            </a:r>
          </a:p>
          <a:p>
            <a:pPr lvl="3" rtl="0"/>
            <a:r>
              <a:rPr lang="hu-HU" smtClean="0"/>
              <a:t>Negyedik szint</a:t>
            </a:r>
          </a:p>
          <a:p>
            <a:pPr lvl="4" rtl="0"/>
            <a:r>
              <a:rPr lang="hu-HU" smtClean="0"/>
              <a:t>Ötödik szint</a:t>
            </a:r>
            <a:endParaRPr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2016. 08. 24.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smtClean="0"/>
              <a:t>Mintacím szerkesztése</a:t>
            </a:r>
            <a:endParaRPr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hu-HU" smtClean="0"/>
              <a:t>Mintaszöveg szerkesztése</a:t>
            </a:r>
          </a:p>
          <a:p>
            <a:pPr lvl="1" rtl="0"/>
            <a:r>
              <a:rPr lang="hu-HU" smtClean="0"/>
              <a:t>Második szint</a:t>
            </a:r>
          </a:p>
          <a:p>
            <a:pPr lvl="2" rtl="0"/>
            <a:r>
              <a:rPr lang="hu-HU" smtClean="0"/>
              <a:t>Harmadik szint</a:t>
            </a:r>
          </a:p>
          <a:p>
            <a:pPr lvl="3" rtl="0"/>
            <a:r>
              <a:rPr lang="hu-HU" smtClean="0"/>
              <a:t>Negyedik szint</a:t>
            </a:r>
          </a:p>
          <a:p>
            <a:pPr lvl="4" rtl="0"/>
            <a:r>
              <a:rPr lang="hu-HU" smtClean="0"/>
              <a:t>Ötödik szint</a:t>
            </a:r>
            <a:endParaRPr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hu-HU" smtClean="0"/>
              <a:t>Mintaszöveg szerkesztése</a:t>
            </a:r>
          </a:p>
          <a:p>
            <a:pPr lvl="1" rtl="0"/>
            <a:r>
              <a:rPr lang="hu-HU" smtClean="0"/>
              <a:t>Második szint</a:t>
            </a:r>
          </a:p>
          <a:p>
            <a:pPr lvl="2" rtl="0"/>
            <a:r>
              <a:rPr lang="hu-HU" smtClean="0"/>
              <a:t>Harmadik szint</a:t>
            </a:r>
          </a:p>
          <a:p>
            <a:pPr lvl="3" rtl="0"/>
            <a:r>
              <a:rPr lang="hu-HU" smtClean="0"/>
              <a:t>Negyedik szint</a:t>
            </a:r>
          </a:p>
          <a:p>
            <a:pPr lvl="4" rtl="0"/>
            <a:r>
              <a:rPr lang="hu-HU" smtClean="0"/>
              <a:t>Ötödik szint</a:t>
            </a:r>
            <a:endParaRPr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2016. 08. 24.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smtClean="0"/>
              <a:t>Mintacím szerkesztése</a:t>
            </a:r>
            <a:endParaRPr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2016. 08. 24.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2016. 08. 24.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t kép képaláírások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hu-HU" smtClean="0"/>
              <a:t>Mintacím szerkesztése</a:t>
            </a:r>
            <a:endParaRPr lang="hu"/>
          </a:p>
        </p:txBody>
      </p:sp>
      <p:grpSp>
        <p:nvGrpSpPr>
          <p:cNvPr id="9" name="8. csoport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Szabadkézi sokszög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Szabadkézi sokszög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Szabadkézi sokszög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Szabadkézi sokszög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Szabadkézi sokszög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Szabadkézi sokszög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Szabadkézi sokszög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Szabadkézi sokszög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Szabadkézi sokszög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Szabadkézi sokszög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Szabadkézi sokszög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Szabadkézi sokszög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Kép helyőrzője 33" descr="Üres helyőrző kép hozzáadásához. Kattintson a helyőrzőre, és jelölje ki a hozzáadni kívánt képet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hu-HU" smtClean="0"/>
              <a:t>Kép beszúrásához kattintson az ikonra</a:t>
            </a:r>
            <a:endParaRPr dirty="0"/>
          </a:p>
        </p:txBody>
      </p:sp>
      <p:sp>
        <p:nvSpPr>
          <p:cNvPr id="39" name="Szöveg helye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grpSp>
        <p:nvGrpSpPr>
          <p:cNvPr id="22" name="21. csoport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Szabadkézi sokszög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Szabadkézi sokszög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Szabadkézi sokszög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Szabadkézi sokszög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Szabadkézi sokszög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Szabadkézi sokszög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Szabadkézi sokszög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Szabadkézi sokszög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Szabadkézi sokszög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Szabadkézi sokszög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Szabadkézi sokszög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Szabadkézi sokszög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Kép helyőrzője 33" descr="Üres helyőrző kép hozzáadásához. Kattintson a helyőrzőre, és jelölje ki a hozzáadni kívánt képet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hu-HU" smtClean="0"/>
              <a:t>Kép beszúrásához kattintson az ikonra</a:t>
            </a:r>
            <a:endParaRPr dirty="0"/>
          </a:p>
        </p:txBody>
      </p:sp>
      <p:sp>
        <p:nvSpPr>
          <p:cNvPr id="40" name="Szöveg helye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2016. 08. 24.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árom 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smtClean="0"/>
              <a:t>Mintacím szerkesztése</a:t>
            </a:r>
            <a:endParaRPr lang="hu"/>
          </a:p>
        </p:txBody>
      </p:sp>
      <p:grpSp>
        <p:nvGrpSpPr>
          <p:cNvPr id="52" name="51. csoport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Szabadkézi sokszög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Szabadkézi sokszög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Szabadkézi sokszög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Szabadkézi sokszög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Szabadkézi sokszög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Szabadkézi sokszög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Szabadkézi sokszög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Szabadkézi sokszög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Szabadkézi sokszög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Szabadkézi sokszög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Szabadkézi sokszög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Szabadkézi sokszög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Kép helyőrzője 33" descr="Üres helyőrző kép hozzáadásához. Kattintson a helyőrzőre, és jelölje ki a hozzáadni kívánt képet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hu-HU" smtClean="0"/>
              <a:t>Kép beszúrásához kattintson az ikonra</a:t>
            </a:r>
            <a:endParaRPr dirty="0"/>
          </a:p>
        </p:txBody>
      </p:sp>
      <p:sp>
        <p:nvSpPr>
          <p:cNvPr id="81" name="Szöveg helye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grpSp>
        <p:nvGrpSpPr>
          <p:cNvPr id="84" name="83. csoport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Szabadkézi sokszög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Szabadkézi sokszög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Szabadkézi sokszög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Szabadkézi sokszög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Szabadkézi sokszög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Szabadkézi sokszög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Szabadkézi sokszög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Szabadkézi sokszög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Szabadkézi sokszög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Szabadkézi sokszög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Szabadkézi sokszög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Szabadkézi sokszög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Kép helyőrzője 33" descr="Üres helyőrző kép hozzáadásához. Kattintson a helyőrzőre, és jelölje ki a hozzáadni kívánt képet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hu-HU" smtClean="0"/>
              <a:t>Kép beszúrásához kattintson az ikonra</a:t>
            </a:r>
            <a:endParaRPr dirty="0"/>
          </a:p>
        </p:txBody>
      </p:sp>
      <p:sp>
        <p:nvSpPr>
          <p:cNvPr id="82" name="Szöveg helye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grpSp>
        <p:nvGrpSpPr>
          <p:cNvPr id="97" name="96. csoport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Szabadkézi sokszög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Szabadkézi sokszög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Szabadkézi sokszög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Szabadkézi sokszög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Szabadkézi sokszög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Szabadkézi sokszög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Szabadkézi sokszög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Szabadkézi sokszög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Szabadkézi sokszög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Szabadkézi sokszög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Szabadkézi sokszög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Szabadkézi sokszög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Kép helyőrzője 33" descr="Üres helyőrző kép hozzáadásához. Kattintson a helyőrzőre, és jelölje ki a hozzáadni kívánt képet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hu-HU" smtClean="0"/>
              <a:t>Kép beszúrásához kattintson az ikonra</a:t>
            </a:r>
            <a:endParaRPr dirty="0"/>
          </a:p>
        </p:txBody>
      </p:sp>
      <p:sp>
        <p:nvSpPr>
          <p:cNvPr id="83" name="Szöveg helye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smtClean="0"/>
              <a:t>Mintaszöveg szerkesztése</a:t>
            </a: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2016. 08. 24.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u"/>
              <a:t>Mintacím szerkesztése</a:t>
            </a:r>
            <a:endParaRPr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"/>
              <a:t>Mintaszöveg szerkesztése</a:t>
            </a:r>
          </a:p>
          <a:p>
            <a:pPr lvl="1" rtl="0"/>
            <a:r>
              <a:rPr lang="hu"/>
              <a:t>Második szint</a:t>
            </a:r>
          </a:p>
          <a:p>
            <a:pPr lvl="2" rtl="0"/>
            <a:r>
              <a:rPr lang="hu"/>
              <a:t>Harmadik szint</a:t>
            </a:r>
          </a:p>
          <a:p>
            <a:pPr lvl="3" rtl="0"/>
            <a:r>
              <a:rPr lang="hu"/>
              <a:t>Negyedik szint</a:t>
            </a:r>
          </a:p>
          <a:p>
            <a:pPr lvl="4" rtl="0"/>
            <a:r>
              <a:rPr lang="hu"/>
              <a:t>Ötödik szint</a:t>
            </a:r>
            <a:endParaRPr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smtClean="0"/>
              <a:t>2016. 08. 24.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hu" dirty="0" smtClean="0"/>
              <a:t>Sok szeretettel pedagógusnapra!</a:t>
            </a:r>
            <a:endParaRPr lang="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hu" dirty="0" smtClean="0"/>
              <a:t>Gortva Petra 4.a osztályos tanulótól</a:t>
            </a:r>
            <a:endParaRPr lang="hu" dirty="0"/>
          </a:p>
        </p:txBody>
      </p:sp>
      <p:pic>
        <p:nvPicPr>
          <p:cNvPr id="10" name="Scott_Holmes_-_01_-_Happy_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4" name="dia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9930" y="58345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32">
        <p:fade/>
      </p:transition>
    </mc:Choice>
    <mc:Fallback xmlns="">
      <p:transition spd="med" advTm="13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75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6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39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  <p:extLst mod="1">
    <p:ext uri="{E180D4A7-C9FB-4DFB-919C-405C955672EB}">
      <p14:showEvtLst xmlns:p14="http://schemas.microsoft.com/office/powerpoint/2010/main">
        <p14:playEvt time="213" objId="1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dirty="0" smtClean="0"/>
              <a:t>Kedves Tanítóim!</a:t>
            </a:r>
            <a:endParaRPr dirty="0"/>
          </a:p>
        </p:txBody>
      </p:sp>
      <p:sp>
        <p:nvSpPr>
          <p:cNvPr id="14" name="Tartalom helye 13"/>
          <p:cNvSpPr>
            <a:spLocks noGrp="1"/>
          </p:cNvSpPr>
          <p:nvPr>
            <p:ph idx="1"/>
          </p:nvPr>
        </p:nvSpPr>
        <p:spPr>
          <a:xfrm>
            <a:off x="1065213" y="1752599"/>
            <a:ext cx="7058457" cy="3141134"/>
          </a:xfrm>
        </p:spPr>
        <p:txBody>
          <a:bodyPr rtlCol="0">
            <a:normAutofit/>
          </a:bodyPr>
          <a:lstStyle/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Sokat </a:t>
            </a:r>
            <a:r>
              <a:rPr lang="hu-HU" dirty="0"/>
              <a:t>gondolkodtam azon, </a:t>
            </a:r>
          </a:p>
          <a:p>
            <a:pPr marL="0" indent="0">
              <a:buNone/>
            </a:pPr>
            <a:r>
              <a:rPr lang="hu-HU" dirty="0"/>
              <a:t>hogy mit is adhatnék pedagógusnapon.</a:t>
            </a:r>
          </a:p>
          <a:p>
            <a:pPr marL="0" indent="0">
              <a:buNone/>
            </a:pPr>
            <a:r>
              <a:rPr lang="hu-HU" dirty="0"/>
              <a:t>Átadni virágot nem tudok, </a:t>
            </a:r>
          </a:p>
          <a:p>
            <a:pPr marL="0" indent="0">
              <a:buNone/>
            </a:pPr>
            <a:r>
              <a:rPr lang="hu-HU" dirty="0"/>
              <a:t>a szívemben azonban a hála ott lobog</a:t>
            </a:r>
            <a:r>
              <a:rPr lang="hu-HU" dirty="0" smtClean="0"/>
              <a:t>. </a:t>
            </a:r>
            <a:endParaRPr lang="hu-HU" dirty="0"/>
          </a:p>
          <a:p>
            <a:pPr marL="0" indent="0" rtl="0">
              <a:buNone/>
            </a:pPr>
            <a:endParaRPr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671" y="1583267"/>
            <a:ext cx="2525954" cy="2046893"/>
          </a:xfrm>
          <a:prstGeom prst="rect">
            <a:avLst/>
          </a:prstGeom>
        </p:spPr>
      </p:pic>
      <p:pic>
        <p:nvPicPr>
          <p:cNvPr id="3" name="dia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3614" y="58033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589">
        <p:fade/>
      </p:transition>
    </mc:Choice>
    <mc:Fallback xmlns="">
      <p:transition spd="med" advTm="185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44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/>
      <p:bldP spid="1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265610" y="1032933"/>
            <a:ext cx="6858002" cy="4986867"/>
          </a:xfrm>
        </p:spPr>
        <p:txBody>
          <a:bodyPr rtlCol="0"/>
          <a:lstStyle/>
          <a:p>
            <a:r>
              <a:rPr lang="hu-HU" dirty="0"/>
              <a:t>Szeptemberben idejöttem</a:t>
            </a:r>
          </a:p>
          <a:p>
            <a:r>
              <a:rPr lang="hu-HU" dirty="0"/>
              <a:t>és bevallom nagyon féltem.</a:t>
            </a:r>
          </a:p>
          <a:p>
            <a:r>
              <a:rPr lang="hu-HU" dirty="0"/>
              <a:t>Nem tudtam, hogy mi vár rám,</a:t>
            </a:r>
          </a:p>
          <a:p>
            <a:r>
              <a:rPr lang="hu-HU" dirty="0"/>
              <a:t>tetszik-e majd új iskolám</a:t>
            </a:r>
            <a:r>
              <a:rPr lang="hu-HU" dirty="0" smtClean="0"/>
              <a:t>.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114" y="2616200"/>
            <a:ext cx="1726486" cy="295048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611" y="2758798"/>
            <a:ext cx="2272389" cy="1682934"/>
          </a:xfrm>
          <a:prstGeom prst="rect">
            <a:avLst/>
          </a:prstGeom>
        </p:spPr>
      </p:pic>
      <p:pic>
        <p:nvPicPr>
          <p:cNvPr id="2" name="dia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82426" y="57761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370">
        <p:fade/>
      </p:transition>
    </mc:Choice>
    <mc:Fallback xmlns="">
      <p:transition spd="med" advTm="163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5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113210" y="804333"/>
            <a:ext cx="6858002" cy="4986867"/>
          </a:xfrm>
        </p:spPr>
        <p:txBody>
          <a:bodyPr rtlCol="0"/>
          <a:lstStyle/>
          <a:p>
            <a:r>
              <a:rPr lang="hu-HU" dirty="0"/>
              <a:t>Vajon megszeretnek a gyerekek?</a:t>
            </a:r>
          </a:p>
          <a:p>
            <a:r>
              <a:rPr lang="hu-HU" dirty="0"/>
              <a:t>Vajon a tanítóim segítenek?</a:t>
            </a:r>
          </a:p>
          <a:p>
            <a:r>
              <a:rPr lang="hu-HU" dirty="0"/>
              <a:t>Sok kérdés felmerült bennem</a:t>
            </a:r>
            <a:r>
              <a:rPr lang="hu-HU" dirty="0" smtClean="0"/>
              <a:t>.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De </a:t>
            </a:r>
            <a:r>
              <a:rPr lang="hu-HU" dirty="0"/>
              <a:t>ahogy a hetek teltek,</a:t>
            </a:r>
          </a:p>
          <a:p>
            <a:r>
              <a:rPr lang="hu-HU" dirty="0"/>
              <a:t>A kérdések el is tűntek.</a:t>
            </a:r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73" y="2114786"/>
            <a:ext cx="2305560" cy="2301494"/>
          </a:xfrm>
          <a:prstGeom prst="rect">
            <a:avLst/>
          </a:prstGeom>
        </p:spPr>
      </p:pic>
      <p:pic>
        <p:nvPicPr>
          <p:cNvPr id="4" name="dia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1212" y="58938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89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006">
        <p:fade/>
      </p:transition>
    </mc:Choice>
    <mc:Fallback xmlns="">
      <p:transition spd="med" advTm="19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265610" y="1032933"/>
            <a:ext cx="6858002" cy="4986867"/>
          </a:xfrm>
        </p:spPr>
        <p:txBody>
          <a:bodyPr rtlCol="0"/>
          <a:lstStyle/>
          <a:p>
            <a:endParaRPr lang="hu-HU" dirty="0" smtClean="0"/>
          </a:p>
          <a:p>
            <a:r>
              <a:rPr lang="hu-HU" dirty="0"/>
              <a:t>Mert Ti mindent megtettetek,</a:t>
            </a:r>
          </a:p>
          <a:p>
            <a:r>
              <a:rPr lang="hu-HU" dirty="0"/>
              <a:t>hogy a nehézségek </a:t>
            </a:r>
            <a:r>
              <a:rPr lang="hu-HU" dirty="0" smtClean="0"/>
              <a:t>megszűnjenek,</a:t>
            </a:r>
          </a:p>
          <a:p>
            <a:r>
              <a:rPr lang="hu-HU" dirty="0"/>
              <a:t>s</a:t>
            </a:r>
            <a:r>
              <a:rPr lang="hu-HU" dirty="0" smtClean="0"/>
              <a:t> ezért </a:t>
            </a:r>
            <a:r>
              <a:rPr lang="hu-HU" dirty="0"/>
              <a:t>kimondhatatlanul hálás vagyok Nektek</a:t>
            </a:r>
            <a:r>
              <a:rPr lang="hu-HU" dirty="0" smtClean="0"/>
              <a:t>!</a:t>
            </a:r>
          </a:p>
          <a:p>
            <a:endParaRPr lang="hu-HU" dirty="0" smtClean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610" y="3139749"/>
            <a:ext cx="2598645" cy="2644369"/>
          </a:xfrm>
          <a:prstGeom prst="rect">
            <a:avLst/>
          </a:prstGeom>
        </p:spPr>
      </p:pic>
      <p:pic>
        <p:nvPicPr>
          <p:cNvPr id="2" name="dia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79125" y="59107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8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210">
        <p:fade/>
      </p:transition>
    </mc:Choice>
    <mc:Fallback xmlns="">
      <p:transition spd="med" advTm="172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164943" y="186266"/>
            <a:ext cx="6858002" cy="4986867"/>
          </a:xfrm>
        </p:spPr>
        <p:txBody>
          <a:bodyPr rtlCol="0"/>
          <a:lstStyle/>
          <a:p>
            <a:endParaRPr lang="hu-HU" dirty="0" smtClean="0"/>
          </a:p>
          <a:p>
            <a:r>
              <a:rPr lang="hu-HU" dirty="0"/>
              <a:t>Az elmúlt hónapokban itthon tanultam,</a:t>
            </a:r>
          </a:p>
          <a:p>
            <a:r>
              <a:rPr lang="hu-HU" dirty="0"/>
              <a:t>útmutatás nélkül viszont nem haladhattam</a:t>
            </a:r>
            <a:r>
              <a:rPr lang="hu-HU" dirty="0" smtClean="0"/>
              <a:t>.</a:t>
            </a:r>
          </a:p>
          <a:p>
            <a:endParaRPr lang="hu-HU" dirty="0" smtClean="0"/>
          </a:p>
          <a:p>
            <a:endParaRPr lang="hu-HU" dirty="0"/>
          </a:p>
          <a:p>
            <a:r>
              <a:rPr lang="hu-HU" dirty="0" smtClean="0"/>
              <a:t>Köszönöm </a:t>
            </a:r>
            <a:r>
              <a:rPr lang="hu-HU" dirty="0"/>
              <a:t>a sok-sok e-mailt, üzenetet,</a:t>
            </a:r>
          </a:p>
          <a:p>
            <a:r>
              <a:rPr lang="hu-HU" dirty="0"/>
              <a:t>melyekkel engem az úton </a:t>
            </a:r>
            <a:r>
              <a:rPr lang="hu-HU" dirty="0" smtClean="0"/>
              <a:t>terelgetettek!</a:t>
            </a:r>
          </a:p>
          <a:p>
            <a:endParaRPr lang="hu-HU" dirty="0"/>
          </a:p>
          <a:p>
            <a:endParaRPr lang="hu-HU" dirty="0" smtClean="0"/>
          </a:p>
          <a:p>
            <a:r>
              <a:rPr lang="hu-HU" dirty="0" smtClean="0"/>
              <a:t>Köszönöm </a:t>
            </a:r>
            <a:r>
              <a:rPr lang="hu-HU" dirty="0"/>
              <a:t>a tudást, amit adtatok,</a:t>
            </a:r>
          </a:p>
          <a:p>
            <a:r>
              <a:rPr lang="hu-HU" dirty="0"/>
              <a:t>a</a:t>
            </a:r>
            <a:r>
              <a:rPr lang="hu-HU" dirty="0" smtClean="0"/>
              <a:t> </a:t>
            </a:r>
            <a:r>
              <a:rPr lang="hu-HU" dirty="0"/>
              <a:t>törődést, mely a lelkemben </a:t>
            </a:r>
            <a:r>
              <a:rPr lang="hu-HU" dirty="0" smtClean="0"/>
              <a:t>nyomot hagyott</a:t>
            </a:r>
            <a:r>
              <a:rPr lang="hu-HU" dirty="0"/>
              <a:t>!</a:t>
            </a:r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585" y="483259"/>
            <a:ext cx="903756" cy="1489475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90" y="4732801"/>
            <a:ext cx="1691787" cy="152413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611" y="2303608"/>
            <a:ext cx="1616274" cy="1269325"/>
          </a:xfrm>
          <a:prstGeom prst="rect">
            <a:avLst/>
          </a:prstGeom>
        </p:spPr>
      </p:pic>
      <p:pic>
        <p:nvPicPr>
          <p:cNvPr id="4" name="dia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28325" y="5953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475">
        <p:fade/>
      </p:transition>
    </mc:Choice>
    <mc:Fallback xmlns="">
      <p:transition spd="med" advTm="324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2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994676" y="296332"/>
            <a:ext cx="6858002" cy="4986867"/>
          </a:xfrm>
        </p:spPr>
        <p:txBody>
          <a:bodyPr rtlCol="0">
            <a:normAutofit/>
          </a:bodyPr>
          <a:lstStyle/>
          <a:p>
            <a:endParaRPr lang="hu-HU" dirty="0" smtClean="0"/>
          </a:p>
          <a:p>
            <a:r>
              <a:rPr lang="hu-HU" dirty="0"/>
              <a:t>A karantén előtti időben is sok jót kaptam,</a:t>
            </a:r>
          </a:p>
          <a:p>
            <a:r>
              <a:rPr lang="hu-HU" dirty="0"/>
              <a:t>figyelmem és szorgalmam így maradt lankadatlan</a:t>
            </a:r>
            <a:r>
              <a:rPr lang="hu-HU" dirty="0" smtClean="0"/>
              <a:t>.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611" y="2353976"/>
            <a:ext cx="982330" cy="1033851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026" y="2242395"/>
            <a:ext cx="978892" cy="109473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088" y="2101088"/>
            <a:ext cx="1471178" cy="137735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126" y="2198216"/>
            <a:ext cx="832627" cy="134537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154" y="3914624"/>
            <a:ext cx="1204356" cy="116264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410" y="3863815"/>
            <a:ext cx="2293062" cy="630364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440" y="4512693"/>
            <a:ext cx="991439" cy="785298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698" y="4804085"/>
            <a:ext cx="1013615" cy="1023819"/>
          </a:xfrm>
          <a:prstGeom prst="rect">
            <a:avLst/>
          </a:prstGeom>
        </p:spPr>
      </p:pic>
      <p:pic>
        <p:nvPicPr>
          <p:cNvPr id="2" name="dia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42623" y="59107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5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222">
        <p:fade/>
      </p:transition>
    </mc:Choice>
    <mc:Fallback xmlns="">
      <p:transition spd="med" advTm="212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994676" y="296332"/>
            <a:ext cx="6858002" cy="4986867"/>
          </a:xfrm>
        </p:spPr>
        <p:txBody>
          <a:bodyPr rtlCol="0">
            <a:normAutofit/>
          </a:bodyPr>
          <a:lstStyle/>
          <a:p>
            <a:endParaRPr lang="hu-HU" dirty="0" smtClean="0"/>
          </a:p>
          <a:p>
            <a:endParaRPr lang="hu-HU" dirty="0"/>
          </a:p>
          <a:p>
            <a:r>
              <a:rPr lang="hu-HU" dirty="0"/>
              <a:t>Hálásan köszönöm a munkát, </a:t>
            </a:r>
          </a:p>
          <a:p>
            <a:r>
              <a:rPr lang="hu-HU" dirty="0"/>
              <a:t>amellyel hónapokon át segítettetek, hogy a bizonyítványomban</a:t>
            </a:r>
          </a:p>
          <a:p>
            <a:r>
              <a:rPr lang="hu-HU" dirty="0"/>
              <a:t>csodaszép jegyek legyenek!</a:t>
            </a:r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49" y="2628898"/>
            <a:ext cx="5258256" cy="3848433"/>
          </a:xfrm>
          <a:prstGeom prst="rect">
            <a:avLst/>
          </a:prstGeom>
        </p:spPr>
      </p:pic>
      <p:pic>
        <p:nvPicPr>
          <p:cNvPr id="4" name="dia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2678" y="58938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196">
        <p:fade/>
      </p:transition>
    </mc:Choice>
    <mc:Fallback xmlns="">
      <p:transition spd="med" advTm="181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hu" dirty="0" smtClean="0"/>
              <a:t>Szívből kívánok nagyon boldog pedagógusnapot!</a:t>
            </a:r>
            <a:endParaRPr lang="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287" y="3581400"/>
            <a:ext cx="1797111" cy="271995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107" y="1371599"/>
            <a:ext cx="1670828" cy="1362419"/>
          </a:xfrm>
          <a:prstGeom prst="rect">
            <a:avLst/>
          </a:prstGeom>
        </p:spPr>
      </p:pic>
      <p:pic>
        <p:nvPicPr>
          <p:cNvPr id="3" name="dia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9931" y="5699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8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21">
        <p:fade/>
      </p:transition>
    </mc:Choice>
    <mc:Fallback xmlns="">
      <p:transition spd="med" advTm="86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25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rmészeti ábra (16x9)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-téma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Természetbarát bemutató illusztrált tájképpel (szélesvásznú)</Template>
  <TotalTime>503</TotalTime>
  <Words>179</Words>
  <Application>Microsoft Office PowerPoint</Application>
  <PresentationFormat>Szélesvásznú</PresentationFormat>
  <Paragraphs>65</Paragraphs>
  <Slides>9</Slides>
  <Notes>0</Notes>
  <HiddenSlides>0</HiddenSlides>
  <MMClips>10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</vt:i4>
      </vt:variant>
    </vt:vector>
  </HeadingPairs>
  <TitlesOfParts>
    <vt:vector size="12" baseType="lpstr">
      <vt:lpstr>Arial</vt:lpstr>
      <vt:lpstr>Segoe Print</vt:lpstr>
      <vt:lpstr>Természeti ábra (16x9)</vt:lpstr>
      <vt:lpstr>Sok szeretettel pedagógusnapra!</vt:lpstr>
      <vt:lpstr>Kedves Tanítóim!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Szívből kívánok nagyon boldog pedagógusnapot!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Sok szeretettel pedagógusnapra!</dc:title>
  <dc:creator>Annamária Gortva</dc:creator>
  <cp:lastModifiedBy>Annamária Gortva</cp:lastModifiedBy>
  <cp:revision>43</cp:revision>
  <dcterms:created xsi:type="dcterms:W3CDTF">2020-05-31T07:56:45Z</dcterms:created>
  <dcterms:modified xsi:type="dcterms:W3CDTF">2020-06-01T17:26:52Z</dcterms:modified>
</cp:coreProperties>
</file>